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1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89" d="100"/>
          <a:sy n="89" d="100"/>
        </p:scale>
        <p:origin x="-9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66043A-5F33-3443-9F70-0B00557C7F12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FE9C5-AB92-2D44-B087-41D9F05E09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399B91-B5AD-DE46-8F3A-CA55E9242992}" type="datetimeFigureOut">
              <a:rPr lang="en-US" smtClean="0"/>
              <a:pPr/>
              <a:t>9/25/13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57667-5075-9E44-8920-F469BDF75F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7667-5075-9E44-8920-F469BDF75F3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7667-5075-9E44-8920-F469BDF75F3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7667-5075-9E44-8920-F469BDF75F3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1D60-BDEF-3D4D-891F-2E2B35E7882B}" type="datetimeFigureOut">
              <a:rPr lang="en-US" smtClean="0"/>
              <a:pPr/>
              <a:t>9/25/13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5822FB46-FB7B-4879-9B1A-EE9F4DE9AFD3}" type="slidenum">
              <a:rPr/>
              <a:pPr/>
              <a:t>‹#›</a:t>
            </a:fld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1D60-BDEF-3D4D-891F-2E2B35E7882B}" type="datetimeFigureOut">
              <a:rPr lang="en-US" smtClean="0"/>
              <a:pPr/>
              <a:t>9/25/13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F65B-61E1-3943-8B09-7C0388893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1D60-BDEF-3D4D-891F-2E2B35E7882B}" type="datetimeFigureOut">
              <a:rPr lang="en-US" smtClean="0"/>
              <a:pPr/>
              <a:t>9/25/13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1679-83E0-4571-98D7-4BB535B5F505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1D60-BDEF-3D4D-891F-2E2B35E7882B}" type="datetimeFigureOut">
              <a:rPr lang="en-US" smtClean="0"/>
              <a:pPr/>
              <a:t>9/25/13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F65B-61E1-3943-8B09-7C03888934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1D60-BDEF-3D4D-891F-2E2B35E7882B}" type="datetimeFigureOut">
              <a:rPr lang="en-US" smtClean="0"/>
              <a:pPr/>
              <a:t>9/25/13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F65B-61E1-3943-8B09-7C0388893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1D60-BDEF-3D4D-891F-2E2B35E7882B}" type="datetimeFigureOut">
              <a:rPr lang="en-US" smtClean="0"/>
              <a:pPr/>
              <a:t>9/25/13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F65B-61E1-3943-8B09-7C03888934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1D60-BDEF-3D4D-891F-2E2B35E7882B}" type="datetimeFigureOut">
              <a:rPr lang="en-US" smtClean="0"/>
              <a:pPr/>
              <a:t>9/25/13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F65B-61E1-3943-8B09-7C0388893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1D60-BDEF-3D4D-891F-2E2B35E7882B}" type="datetimeFigureOut">
              <a:rPr lang="en-US" smtClean="0"/>
              <a:pPr/>
              <a:t>9/25/13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685FF65B-61E1-3943-8B09-7C038889343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1D60-BDEF-3D4D-891F-2E2B35E7882B}" type="datetimeFigureOut">
              <a:rPr lang="en-US" smtClean="0"/>
              <a:pPr/>
              <a:t>9/25/13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F65B-61E1-3943-8B09-7C0388893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1D60-BDEF-3D4D-891F-2E2B35E7882B}" type="datetimeFigureOut">
              <a:rPr lang="en-US" smtClean="0"/>
              <a:pPr/>
              <a:t>9/25/13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F65B-61E1-3943-8B09-7C038889343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1D60-BDEF-3D4D-891F-2E2B35E7882B}" type="datetimeFigureOut">
              <a:rPr lang="en-US" smtClean="0"/>
              <a:pPr/>
              <a:t>9/25/13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F65B-61E1-3943-8B09-7C03888934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1D60-BDEF-3D4D-891F-2E2B35E7882B}" type="datetimeFigureOut">
              <a:rPr lang="en-US" smtClean="0"/>
              <a:pPr/>
              <a:t>9/25/13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F65B-61E1-3943-8B09-7C03888934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1D60-BDEF-3D4D-891F-2E2B35E7882B}" type="datetimeFigureOut">
              <a:rPr lang="en-US" smtClean="0"/>
              <a:pPr/>
              <a:t>9/25/13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F65B-61E1-3943-8B09-7C03888934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1D60-BDEF-3D4D-891F-2E2B35E7882B}" type="datetimeFigureOut">
              <a:rPr lang="en-US" smtClean="0"/>
              <a:pPr/>
              <a:t>9/25/13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FF65B-61E1-3943-8B09-7C038889343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82BB1D60-BDEF-3D4D-891F-2E2B35E7882B}" type="datetimeFigureOut">
              <a:rPr lang="en-US" smtClean="0"/>
              <a:pPr/>
              <a:t>9/25/13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685FF65B-61E1-3943-8B09-7C03888934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7772400" cy="1470025"/>
          </a:xfrm>
        </p:spPr>
        <p:txBody>
          <a:bodyPr/>
          <a:lstStyle/>
          <a:p>
            <a:r>
              <a:rPr lang="en-US" dirty="0" smtClean="0"/>
              <a:t>Medicines and Drugs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Health </a:t>
            </a:r>
            <a:r>
              <a:rPr lang="en-US" dirty="0" smtClean="0"/>
              <a:t>2013</a:t>
            </a:r>
          </a:p>
          <a:p>
            <a:r>
              <a:rPr lang="en-US" dirty="0" smtClean="0"/>
              <a:t>Mr. Vecchio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Steroids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Synthetic drugs that stimulate testosterone</a:t>
            </a:r>
          </a:p>
          <a:p>
            <a:r>
              <a:rPr lang="en-US" b="1" dirty="0" smtClean="0"/>
              <a:t>PE</a:t>
            </a:r>
            <a:r>
              <a:rPr lang="en-US" dirty="0" smtClean="0"/>
              <a:t>: increase muscle mass, puffy face, water retain</a:t>
            </a:r>
          </a:p>
          <a:p>
            <a:r>
              <a:rPr lang="en-US" b="1" dirty="0" smtClean="0"/>
              <a:t>ME</a:t>
            </a:r>
            <a:r>
              <a:rPr lang="en-US" dirty="0" smtClean="0"/>
              <a:t>: aggressive behavior, “roid” rage</a:t>
            </a:r>
          </a:p>
          <a:p>
            <a:r>
              <a:rPr lang="en-US" b="1" dirty="0" smtClean="0"/>
              <a:t>SE</a:t>
            </a:r>
            <a:r>
              <a:rPr lang="en-US" dirty="0" smtClean="0"/>
              <a:t>: acne, yellow eyes, bad breath </a:t>
            </a:r>
          </a:p>
          <a:p>
            <a:r>
              <a:rPr lang="en-US" dirty="0" smtClean="0"/>
              <a:t>Drugs: -ol suffix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treat/prevent a disease</a:t>
            </a:r>
          </a:p>
          <a:p>
            <a:pPr lvl="1"/>
            <a:r>
              <a:rPr lang="en-US" dirty="0" smtClean="0"/>
              <a:t>Prevent Disease</a:t>
            </a:r>
          </a:p>
          <a:p>
            <a:pPr lvl="1"/>
            <a:r>
              <a:rPr lang="en-US" dirty="0" smtClean="0"/>
              <a:t>Fight Pathogens</a:t>
            </a:r>
          </a:p>
          <a:p>
            <a:pPr lvl="1"/>
            <a:r>
              <a:rPr lang="en-US" dirty="0" smtClean="0"/>
              <a:t>Relieve Pain</a:t>
            </a:r>
          </a:p>
          <a:p>
            <a:pPr lvl="1"/>
            <a:r>
              <a:rPr lang="en-US" dirty="0" smtClean="0"/>
              <a:t>Maintain Health</a:t>
            </a:r>
          </a:p>
          <a:p>
            <a:r>
              <a:rPr lang="en-US" b="1" u="sng" dirty="0" smtClean="0"/>
              <a:t>Tolerance</a:t>
            </a:r>
            <a:r>
              <a:rPr lang="en-US" dirty="0" smtClean="0"/>
              <a:t>-bodies ability to adapt to a drug</a:t>
            </a:r>
          </a:p>
          <a:p>
            <a:r>
              <a:rPr lang="en-US" b="1" u="sng" dirty="0" smtClean="0"/>
              <a:t>Withdrawal</a:t>
            </a:r>
            <a:r>
              <a:rPr lang="en-US" dirty="0" smtClean="0"/>
              <a:t>-effects the body feels after stopping usage of a drug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Substances that alter the structure/function of the body</a:t>
            </a:r>
          </a:p>
          <a:p>
            <a:r>
              <a:rPr lang="en-US" dirty="0" smtClean="0"/>
              <a:t>All medicines are drugs, but not all drugs are medicines</a:t>
            </a:r>
          </a:p>
          <a:p>
            <a:r>
              <a:rPr lang="en-US" b="1" u="sng" dirty="0" smtClean="0"/>
              <a:t>Drug Use</a:t>
            </a:r>
            <a:r>
              <a:rPr lang="en-US" dirty="0" smtClean="0"/>
              <a:t>- Any recreational or medical use</a:t>
            </a:r>
          </a:p>
          <a:p>
            <a:r>
              <a:rPr lang="en-US" b="1" u="sng" dirty="0" smtClean="0"/>
              <a:t>Drug Abuse</a:t>
            </a:r>
            <a:r>
              <a:rPr lang="en-US" dirty="0" smtClean="0"/>
              <a:t>- recreational or misuse of a drug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Narcotics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Powerful painkillers that depress and slow down the CNS</a:t>
            </a:r>
          </a:p>
          <a:p>
            <a:r>
              <a:rPr lang="en-US" dirty="0" smtClean="0"/>
              <a:t>Pain relief</a:t>
            </a:r>
          </a:p>
          <a:p>
            <a:r>
              <a:rPr lang="en-US" b="1" dirty="0" smtClean="0"/>
              <a:t>PE</a:t>
            </a:r>
            <a:r>
              <a:rPr lang="en-US" dirty="0" smtClean="0"/>
              <a:t>: pain relief, drowsy</a:t>
            </a:r>
          </a:p>
          <a:p>
            <a:r>
              <a:rPr lang="en-US" b="1" dirty="0" smtClean="0"/>
              <a:t>ME</a:t>
            </a:r>
            <a:r>
              <a:rPr lang="en-US" dirty="0" smtClean="0"/>
              <a:t>: decreased alertness</a:t>
            </a:r>
          </a:p>
          <a:p>
            <a:r>
              <a:rPr lang="en-US" b="1" dirty="0" smtClean="0"/>
              <a:t>SE</a:t>
            </a:r>
            <a:r>
              <a:rPr lang="en-US" dirty="0" smtClean="0"/>
              <a:t>: nausea, vomiting, coma</a:t>
            </a:r>
          </a:p>
          <a:p>
            <a:r>
              <a:rPr lang="en-US" dirty="0" smtClean="0"/>
              <a:t>Drugs: Opium, morphine, codeine, heroin, Vicodin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Stimulants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Speed up the CNS</a:t>
            </a:r>
          </a:p>
          <a:p>
            <a:r>
              <a:rPr lang="en-US" b="1" dirty="0" smtClean="0"/>
              <a:t>PE</a:t>
            </a:r>
            <a:r>
              <a:rPr lang="en-US" dirty="0" smtClean="0"/>
              <a:t>: Alertness, wakefulness</a:t>
            </a:r>
          </a:p>
          <a:p>
            <a:r>
              <a:rPr lang="en-US" b="1" dirty="0" smtClean="0"/>
              <a:t>ME</a:t>
            </a:r>
            <a:r>
              <a:rPr lang="en-US" dirty="0" smtClean="0"/>
              <a:t>: enhanced concentration, elevated mood</a:t>
            </a:r>
          </a:p>
          <a:p>
            <a:r>
              <a:rPr lang="en-US" b="1" dirty="0" smtClean="0"/>
              <a:t>SE</a:t>
            </a:r>
            <a:r>
              <a:rPr lang="en-US" dirty="0" smtClean="0"/>
              <a:t>: rapid speech, blurred vision, irregular heart beat, sleeping disorders</a:t>
            </a:r>
          </a:p>
          <a:p>
            <a:r>
              <a:rPr lang="en-US" dirty="0" smtClean="0"/>
              <a:t>Drugs: caffeine, nicotine, cocaine, amphetamines, Ephedra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Depressants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Slow down the CNS, physically addictive, induce sleep</a:t>
            </a:r>
          </a:p>
          <a:p>
            <a:r>
              <a:rPr lang="en-US" b="1" dirty="0" smtClean="0"/>
              <a:t>PE</a:t>
            </a:r>
            <a:r>
              <a:rPr lang="en-US" dirty="0" smtClean="0"/>
              <a:t>: poor coordination, slow reactions, slower pulse</a:t>
            </a:r>
          </a:p>
          <a:p>
            <a:r>
              <a:rPr lang="en-US" b="1" dirty="0" smtClean="0"/>
              <a:t>ME</a:t>
            </a:r>
            <a:r>
              <a:rPr lang="en-US" dirty="0" smtClean="0"/>
              <a:t>: decreased alertness, lower inhibitions</a:t>
            </a:r>
          </a:p>
          <a:p>
            <a:r>
              <a:rPr lang="en-US" b="1" dirty="0" smtClean="0"/>
              <a:t>SE</a:t>
            </a:r>
            <a:r>
              <a:rPr lang="en-US" dirty="0" smtClean="0"/>
              <a:t>: headache, irritability</a:t>
            </a:r>
          </a:p>
          <a:p>
            <a:r>
              <a:rPr lang="en-US" dirty="0" smtClean="0"/>
              <a:t>Drugs: alcohol, tranquilizers (Valium)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Hallucinogens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Distort sensory information sent to the brain</a:t>
            </a:r>
          </a:p>
          <a:p>
            <a:r>
              <a:rPr lang="en-US" b="1" dirty="0" smtClean="0"/>
              <a:t>PE</a:t>
            </a:r>
            <a:r>
              <a:rPr lang="en-US" dirty="0" smtClean="0"/>
              <a:t>: poor coordination, increased aggression</a:t>
            </a:r>
          </a:p>
          <a:p>
            <a:r>
              <a:rPr lang="en-US" b="1" dirty="0" smtClean="0"/>
              <a:t>ME</a:t>
            </a:r>
            <a:r>
              <a:rPr lang="en-US" dirty="0" smtClean="0"/>
              <a:t>: distorted perceptions, anxiety</a:t>
            </a:r>
          </a:p>
          <a:p>
            <a:r>
              <a:rPr lang="en-US" b="1" dirty="0" smtClean="0"/>
              <a:t>SE</a:t>
            </a:r>
            <a:r>
              <a:rPr lang="en-US" dirty="0" smtClean="0"/>
              <a:t>: panic, flashbacks, violence </a:t>
            </a:r>
          </a:p>
          <a:p>
            <a:r>
              <a:rPr lang="en-US" dirty="0" smtClean="0"/>
              <a:t>Drugs: LDS, PCP, ecstasy, mushrooms, peyote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Marijuana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THC active ingredient (tetrahydroncannibinol) </a:t>
            </a:r>
          </a:p>
          <a:p>
            <a:r>
              <a:rPr lang="en-US" dirty="0" smtClean="0"/>
              <a:t>Medicinally for some cancer, glaucoma </a:t>
            </a:r>
          </a:p>
          <a:p>
            <a:r>
              <a:rPr lang="en-US" dirty="0" smtClean="0"/>
              <a:t>Addictive potential as THC increases</a:t>
            </a:r>
          </a:p>
          <a:p>
            <a:r>
              <a:rPr lang="en-US" dirty="0" smtClean="0"/>
              <a:t>THC binds to fatty tissue</a:t>
            </a:r>
          </a:p>
          <a:p>
            <a:r>
              <a:rPr lang="en-US" b="1" dirty="0" smtClean="0"/>
              <a:t>PE</a:t>
            </a:r>
            <a:r>
              <a:rPr lang="en-US" dirty="0" smtClean="0"/>
              <a:t>: greater appetite, red eyes, dry mouth</a:t>
            </a:r>
          </a:p>
          <a:p>
            <a:r>
              <a:rPr lang="en-US" b="1" dirty="0" smtClean="0"/>
              <a:t>ME</a:t>
            </a:r>
            <a:r>
              <a:rPr lang="en-US" dirty="0" smtClean="0"/>
              <a:t>: sense of time, mood changes</a:t>
            </a:r>
          </a:p>
          <a:p>
            <a:r>
              <a:rPr lang="en-US" b="1" dirty="0" smtClean="0"/>
              <a:t>SE</a:t>
            </a:r>
            <a:r>
              <a:rPr lang="en-US" dirty="0" smtClean="0"/>
              <a:t>: panic, anxiety, coughing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Inhalants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Commercially available products that produce fumes</a:t>
            </a:r>
          </a:p>
          <a:p>
            <a:r>
              <a:rPr lang="en-US" dirty="0" smtClean="0"/>
              <a:t>Reduce ability of blood to carry oxygen</a:t>
            </a:r>
          </a:p>
          <a:p>
            <a:r>
              <a:rPr lang="en-US" b="1" dirty="0" smtClean="0"/>
              <a:t>PE</a:t>
            </a:r>
            <a:r>
              <a:rPr lang="en-US" dirty="0" smtClean="0"/>
              <a:t>: dizzy, headaches</a:t>
            </a:r>
          </a:p>
          <a:p>
            <a:r>
              <a:rPr lang="en-US" b="1" dirty="0" smtClean="0"/>
              <a:t>ME</a:t>
            </a:r>
            <a:r>
              <a:rPr lang="en-US" dirty="0" smtClean="0"/>
              <a:t>: “rush”</a:t>
            </a:r>
          </a:p>
          <a:p>
            <a:r>
              <a:rPr lang="en-US" b="1" dirty="0" smtClean="0"/>
              <a:t>SE</a:t>
            </a:r>
            <a:r>
              <a:rPr lang="en-US" dirty="0" smtClean="0"/>
              <a:t>: damage to liver, kidneys</a:t>
            </a:r>
          </a:p>
          <a:p>
            <a:r>
              <a:rPr lang="en-US" dirty="0" smtClean="0"/>
              <a:t>Drugs: solvents, gasoline, paint, glue, rubber cement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3" grpId="2" build="p"/>
    </p:bldLst>
  </p:timing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1190</TotalTime>
  <Words>380</Words>
  <Application>Microsoft Macintosh PowerPoint</Application>
  <PresentationFormat>On-screen Show (4:3)</PresentationFormat>
  <Paragraphs>65</Paragraphs>
  <Slides>10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Codex</vt:lpstr>
      <vt:lpstr>Medicines and Drugs</vt:lpstr>
      <vt:lpstr>Medicines</vt:lpstr>
      <vt:lpstr>Drugs</vt:lpstr>
      <vt:lpstr>Narcotics</vt:lpstr>
      <vt:lpstr>Stimulants</vt:lpstr>
      <vt:lpstr>Depressants</vt:lpstr>
      <vt:lpstr>Hallucinogens</vt:lpstr>
      <vt:lpstr>Marijuana</vt:lpstr>
      <vt:lpstr>Inhalants</vt:lpstr>
      <vt:lpstr>Steroids</vt:lpstr>
    </vt:vector>
  </TitlesOfParts>
  <Company>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Medicines and Drugs</dc:title>
  <dc:creator>cat</dc:creator>
  <cp:lastModifiedBy>Brian Vecchio</cp:lastModifiedBy>
  <cp:revision>11</cp:revision>
  <cp:lastPrinted>2008-09-24T16:34:32Z</cp:lastPrinted>
  <dcterms:created xsi:type="dcterms:W3CDTF">2013-09-25T13:33:00Z</dcterms:created>
  <dcterms:modified xsi:type="dcterms:W3CDTF">2013-09-25T13:33:15Z</dcterms:modified>
</cp:coreProperties>
</file>